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81" r:id="rId4"/>
    <p:sldId id="262" r:id="rId5"/>
    <p:sldId id="263" r:id="rId6"/>
    <p:sldId id="264" r:id="rId7"/>
    <p:sldId id="265" r:id="rId8"/>
    <p:sldId id="267" r:id="rId9"/>
    <p:sldId id="282" r:id="rId10"/>
    <p:sldId id="266" r:id="rId11"/>
    <p:sldId id="268" r:id="rId12"/>
    <p:sldId id="269" r:id="rId13"/>
    <p:sldId id="280" r:id="rId14"/>
    <p:sldId id="283" r:id="rId15"/>
    <p:sldId id="271" r:id="rId16"/>
    <p:sldId id="284" r:id="rId17"/>
    <p:sldId id="277" r:id="rId18"/>
    <p:sldId id="274" r:id="rId19"/>
    <p:sldId id="285" r:id="rId20"/>
    <p:sldId id="276" r:id="rId21"/>
    <p:sldId id="286" r:id="rId22"/>
  </p:sldIdLst>
  <p:sldSz cx="9144000" cy="6858000" type="screen4x3"/>
  <p:notesSz cx="6858000" cy="9144000"/>
  <p:embeddedFontLst>
    <p:embeddedFont>
      <p:font typeface="Roboto Condensed Light" panose="020B060402020202020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itka Heading" panose="02000505000000020004" pitchFamily="2" charset="0"/>
      <p:regular r:id="rId29"/>
      <p:bold r:id="rId30"/>
      <p:italic r:id="rId31"/>
      <p:boldItalic r:id="rId32"/>
    </p:embeddedFont>
    <p:embeddedFont>
      <p:font typeface="Sitka Banner" panose="02000505000000020004" pitchFamily="2" charset="0"/>
      <p:regular r:id="rId33"/>
      <p:bold r:id="rId34"/>
      <p:italic r:id="rId35"/>
      <p:boldItalic r:id="rId36"/>
    </p:embeddedFont>
    <p:embeddedFont>
      <p:font typeface="Malgun Gothic Semilight" panose="020B0502040204020203" pitchFamily="34" charset="-128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E"/>
    <a:srgbClr val="3A4917"/>
    <a:srgbClr val="1F4936"/>
    <a:srgbClr val="0C5C2A"/>
    <a:srgbClr val="391E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660"/>
  </p:normalViewPr>
  <p:slideViewPr>
    <p:cSldViewPr>
      <p:cViewPr varScale="1">
        <p:scale>
          <a:sx n="90" d="100"/>
          <a:sy n="90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02E1E-D535-478E-97CC-4319E9CBDA04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AECF45-B874-453D-ADDD-848A12D9A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7737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02E1E-D535-478E-97CC-4319E9CBDA04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AECF45-B874-453D-ADDD-848A12D9A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7737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02E1E-D535-478E-97CC-4319E9CBDA04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AECF45-B874-453D-ADDD-848A12D9A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7737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ggshell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6858000" y="0"/>
            <a:ext cx="2286000" cy="6858000"/>
          </a:xfrm>
          <a:prstGeom prst="rect">
            <a:avLst/>
          </a:prstGeom>
        </p:spPr>
      </p:pic>
      <p:pic>
        <p:nvPicPr>
          <p:cNvPr id="14" name="Picture 13" descr="eggshell.jp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med" advTm="7737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02E1E-D535-478E-97CC-4319E9CBDA04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AECF45-B874-453D-ADDD-848A12D9A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7737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02E1E-D535-478E-97CC-4319E9CBDA04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AECF45-B874-453D-ADDD-848A12D9A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7737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02E1E-D535-478E-97CC-4319E9CBDA04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AECF45-B874-453D-ADDD-848A12D9A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7737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02E1E-D535-478E-97CC-4319E9CBDA04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AECF45-B874-453D-ADDD-848A12D9A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7737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02E1E-D535-478E-97CC-4319E9CBDA04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AECF45-B874-453D-ADDD-848A12D9A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7737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02E1E-D535-478E-97CC-4319E9CBDA04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AECF45-B874-453D-ADDD-848A12D9A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7737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B02E1E-D535-478E-97CC-4319E9CBDA04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AECF45-B874-453D-ADDD-848A12D9A5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7737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7737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ndle_Candle_light_4010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3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3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3581400"/>
            <a:ext cx="6248400" cy="16002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ileron Light" pitchFamily="50" charset="0"/>
                <a:cs typeface="Times New Roman" pitchFamily="18" charset="0"/>
              </a:rPr>
              <a:t>Honoring the Legacies That </a:t>
            </a:r>
            <a:br>
              <a:rPr lang="en-US" sz="2800" b="1" dirty="0">
                <a:solidFill>
                  <a:schemeClr val="bg1"/>
                </a:solidFill>
                <a:latin typeface="Aileron Light" pitchFamily="50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Aileron Light" pitchFamily="50" charset="0"/>
                <a:cs typeface="Times New Roman" pitchFamily="18" charset="0"/>
              </a:rPr>
              <a:t>Have Gone Home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362200"/>
            <a:ext cx="7772400" cy="1143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ileron Bold" pitchFamily="50" charset="0"/>
                <a:ea typeface="Fira Sans UltraLight" pitchFamily="34" charset="0"/>
                <a:cs typeface="Malgun Gothic Semilight" pitchFamily="34" charset="-128"/>
              </a:rPr>
              <a:t>BNS Reflections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14400" y="3429000"/>
            <a:ext cx="76962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ne Sweet Day Official Lyrics- Boys II Men &amp; Mariah Carey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712" y="5981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Owner\Pictures\maryan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4600" y="1066800"/>
            <a:ext cx="3733800" cy="49784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Mary Ann </a:t>
            </a:r>
            <a:r>
              <a:rPr lang="en-US" sz="3600" b="1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Sutton Cooper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March 5, 1941 – December 26,  2015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Owner\Pictures\BNS 2016\Evette Robert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95600" y="990600"/>
            <a:ext cx="3352800" cy="51054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Yvette M. </a:t>
            </a:r>
            <a:r>
              <a:rPr lang="en-US" sz="3600" b="1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Roberts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January 31, 1966 – February 19,  2005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Owner\Pictures\heckstal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24200" y="1066800"/>
            <a:ext cx="2895600" cy="501904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Michelle </a:t>
            </a:r>
            <a:r>
              <a:rPr lang="en-US" sz="3600" b="1" noProof="0" dirty="0" err="1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Heckstall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October 17, 1980 – October 10, 2013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Owner\Pictures\storm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38400" y="1066800"/>
            <a:ext cx="4191000" cy="4916365"/>
          </a:xfrm>
          <a:prstGeom prst="rect">
            <a:avLst/>
          </a:prstGeom>
          <a:noFill/>
        </p:spPr>
      </p:pic>
      <p:pic>
        <p:nvPicPr>
          <p:cNvPr id="11" name="Picture 2" descr="C:\Users\Ariana\Desktop\IMG_033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67000" y="1092200"/>
            <a:ext cx="3657600" cy="4876800"/>
          </a:xfrm>
          <a:prstGeom prst="rect">
            <a:avLst/>
          </a:prstGeom>
          <a:noFill/>
        </p:spPr>
      </p:pic>
      <p:pic>
        <p:nvPicPr>
          <p:cNvPr id="3074" name="Picture 2" descr="C:\Users\Ariana\Desktop\IMG_034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67000" y="1066800"/>
            <a:ext cx="3733800" cy="4978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Storm </a:t>
            </a:r>
            <a:r>
              <a:rPr lang="en-US" sz="3600" b="1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Speller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</a:rPr>
              <a:t>August 16, 1990 – September 11, 2015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Storm </a:t>
            </a:r>
            <a:r>
              <a:rPr lang="en-US" sz="3600" b="1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Speller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</a:rPr>
              <a:t>August 16, 1990 – September 11, 2015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Owner\Pictures\storm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38400" y="1066800"/>
            <a:ext cx="4191000" cy="491636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Owner\Pictures\grav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219200"/>
            <a:ext cx="7600156" cy="4560094"/>
          </a:xfrm>
          <a:prstGeom prst="rect">
            <a:avLst/>
          </a:prstGeom>
          <a:noFill/>
        </p:spPr>
      </p:pic>
      <p:pic>
        <p:nvPicPr>
          <p:cNvPr id="13" name="Picture 2" descr="C:\Users\Owner\Pictures\uncle &amp; aun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7400" y="1066800"/>
            <a:ext cx="4941176" cy="4951470"/>
          </a:xfrm>
          <a:prstGeom prst="rect">
            <a:avLst/>
          </a:prstGeom>
          <a:noFill/>
        </p:spPr>
      </p:pic>
      <p:pic>
        <p:nvPicPr>
          <p:cNvPr id="8" name="Picture 2" descr="C:\Users\Owner\Pictures\unc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95400" y="1066800"/>
            <a:ext cx="6491288" cy="486846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William Henry </a:t>
            </a:r>
            <a:r>
              <a:rPr lang="en-US" sz="3600" b="1" noProof="0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Freeman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April 7, 1925 – January 11,  2015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wner\Pictures\grav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219200"/>
            <a:ext cx="7600156" cy="456009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William Henry </a:t>
            </a:r>
            <a:r>
              <a:rPr lang="en-US" sz="3600" b="1" noProof="0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Freeman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April 7, 1925 – January 11,  2015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Owner\Pictures\BNS 2016\Michae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7400" y="990600"/>
            <a:ext cx="5181600" cy="51435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Michael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 R. </a:t>
            </a:r>
            <a:r>
              <a:rPr lang="en-US" sz="3600" b="1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Johnson II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February 22, 1988 – May 15,  2016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Owner\Pictures\AB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7400" y="1066800"/>
            <a:ext cx="4953000" cy="4953000"/>
          </a:xfrm>
          <a:prstGeom prst="rect">
            <a:avLst/>
          </a:prstGeom>
          <a:noFill/>
        </p:spPr>
      </p:pic>
      <p:pic>
        <p:nvPicPr>
          <p:cNvPr id="8" name="Picture 2" descr="C:\Users\Owner\Pictures\A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24150" y="1016000"/>
            <a:ext cx="3752850" cy="50038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152400"/>
            <a:ext cx="60960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Annie Bell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 </a:t>
            </a:r>
            <a:r>
              <a:rPr lang="en-US" sz="3600" b="1" noProof="0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Blount </a:t>
            </a:r>
            <a:r>
              <a:rPr lang="en-US" sz="3600" b="1" noProof="0" dirty="0" err="1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Heckstall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September 12, 1915 – January 17, 1994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wner\Pictures\AB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7400" y="1066800"/>
            <a:ext cx="4953000" cy="4953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52400"/>
            <a:ext cx="60960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Annie Bell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 </a:t>
            </a:r>
            <a:r>
              <a:rPr lang="en-US" sz="3600" b="1" noProof="0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Blount </a:t>
            </a:r>
            <a:r>
              <a:rPr lang="en-US" sz="3600" b="1" noProof="0" dirty="0" err="1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Heckstall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September 12, 1915 – January 17, 1994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Owner\Pictures\BNS 2016\Annie Mae Newsom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25533" y="1091863"/>
            <a:ext cx="6951667" cy="4927937"/>
          </a:xfrm>
          <a:prstGeom prst="rect">
            <a:avLst/>
          </a:prstGeom>
          <a:noFill/>
        </p:spPr>
      </p:pic>
      <p:pic>
        <p:nvPicPr>
          <p:cNvPr id="14" name="Picture 2" descr="C:\Users\Owner\Pictures\BNS 2016\Annie 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19200" y="1143000"/>
            <a:ext cx="6705600" cy="4801541"/>
          </a:xfrm>
          <a:prstGeom prst="rect">
            <a:avLst/>
          </a:prstGeom>
          <a:noFill/>
        </p:spPr>
      </p:pic>
      <p:pic>
        <p:nvPicPr>
          <p:cNvPr id="13" name="Picture 2" descr="C:\Users\Owner\Pictures\BNS 2016\Annie 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4600" y="1123512"/>
            <a:ext cx="3858162" cy="4820088"/>
          </a:xfrm>
          <a:prstGeom prst="rect">
            <a:avLst/>
          </a:prstGeom>
          <a:noFill/>
        </p:spPr>
      </p:pic>
      <p:pic>
        <p:nvPicPr>
          <p:cNvPr id="12" name="Picture 2" descr="C:\Users\Owner\Pictures\BNS 2016\Annie 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71600" y="1143000"/>
            <a:ext cx="6553200" cy="482274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February 22, 1920 – November 26,  2014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Content Placeholder 2" descr="C:\Users\Owner\Pictures\BNS 2016\Annie 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14600" y="1066800"/>
            <a:ext cx="3938752" cy="5001589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Annie Mae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Newsome</a:t>
            </a:r>
          </a:p>
        </p:txBody>
      </p:sp>
    </p:spTree>
  </p:cSld>
  <p:clrMapOvr>
    <a:masterClrMapping/>
  </p:clrMapOvr>
  <p:transition spd="med" advClick="0"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7800" y="63246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September 12, 1915 – January 17, 1994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152400"/>
            <a:ext cx="8534400" cy="1066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itchFamily="18" charset="0"/>
              </a:rPr>
              <a:t>Blount, Freeman, Newsome, Sutton</a:t>
            </a:r>
          </a:p>
          <a:p>
            <a:pPr lvl="0" algn="ctr">
              <a:spcBef>
                <a:spcPct val="0"/>
              </a:spcBef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Sitka Banner" pitchFamily="2" charset="0"/>
                <a:cs typeface="Times New Roman" pitchFamily="18" charset="0"/>
              </a:rPr>
              <a:t>Estella, Janie, Annie Bell, and Mary Augusta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itka Banner" pitchFamily="2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2" descr="C:\Users\Owner\Pictures\sister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76929" y="1524000"/>
            <a:ext cx="6034617" cy="4525963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304800" y="12954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838200" y="2133600"/>
            <a:ext cx="7391400" cy="28194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400" b="1" i="1" dirty="0">
                <a:solidFill>
                  <a:schemeClr val="bg1"/>
                </a:solidFill>
                <a:latin typeface="Sitka Heading" pitchFamily="2" charset="0"/>
                <a:cs typeface="Times New Roman" pitchFamily="18" charset="0"/>
              </a:rPr>
              <a:t>As long as we live, they too shall live, </a:t>
            </a:r>
            <a:br>
              <a:rPr lang="en-US" sz="3400" b="1" i="1" dirty="0">
                <a:solidFill>
                  <a:schemeClr val="bg1"/>
                </a:solidFill>
                <a:latin typeface="Sitka Heading" pitchFamily="2" charset="0"/>
                <a:cs typeface="Times New Roman" pitchFamily="18" charset="0"/>
              </a:rPr>
            </a:br>
            <a:r>
              <a:rPr lang="en-US" sz="3400" b="1" i="1" dirty="0">
                <a:solidFill>
                  <a:schemeClr val="bg1"/>
                </a:solidFill>
                <a:latin typeface="Sitka Heading" pitchFamily="2" charset="0"/>
                <a:cs typeface="Times New Roman" pitchFamily="18" charset="0"/>
              </a:rPr>
              <a:t>for they are a part of us, as we remember them. </a:t>
            </a:r>
            <a:r>
              <a:rPr lang="en-US" sz="3400" b="1" i="1" noProof="0" dirty="0">
                <a:solidFill>
                  <a:schemeClr val="bg1"/>
                </a:solidFill>
                <a:latin typeface="Sitka Heading" pitchFamily="2" charset="0"/>
                <a:ea typeface="+mj-ea"/>
                <a:cs typeface="Times New Roman" pitchFamily="18" charset="0"/>
              </a:rPr>
              <a:t>Let’s cherish the moments we have while continuing to build memories with family today</a:t>
            </a:r>
            <a:r>
              <a:rPr lang="en-US" sz="3400" b="1" i="1" dirty="0">
                <a:solidFill>
                  <a:schemeClr val="bg1"/>
                </a:solidFill>
                <a:latin typeface="Sitka Heading" pitchFamily="2" charset="0"/>
                <a:ea typeface="+mj-ea"/>
                <a:cs typeface="Times New Roman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371600" y="5181600"/>
            <a:ext cx="65532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19200" y="1828800"/>
            <a:ext cx="65532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February 22, 1920 – November 26,  2014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Annie Mae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3E"/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Newsome</a:t>
            </a:r>
          </a:p>
        </p:txBody>
      </p:sp>
      <p:pic>
        <p:nvPicPr>
          <p:cNvPr id="6" name="Picture 2" descr="C:\Users\Owner\Pictures\BNS 2016\Annie Mae Newsom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25533" y="1091863"/>
            <a:ext cx="6951667" cy="492793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Owner\Pictures\l fell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24200" y="1143000"/>
            <a:ext cx="2743200" cy="48768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Lillie Mae </a:t>
            </a:r>
            <a:r>
              <a:rPr lang="en-US" sz="3600" b="1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Sutton Fells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February 27, 1937 – April 17,  2013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Owner\Pictures\Fell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71800" y="990600"/>
            <a:ext cx="2828925" cy="50292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Timothy L. </a:t>
            </a:r>
            <a:r>
              <a:rPr lang="en-US" sz="3600" b="1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Fells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January 19, 1931 – April 23,  2013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Owner\Pictures\BNS 2016\Lizzie M. Holley Ballar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90862" y="1066800"/>
            <a:ext cx="2786063" cy="4953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Lizzie M. </a:t>
            </a:r>
            <a:r>
              <a:rPr lang="en-US" sz="3600" b="1" noProof="0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Ho</a:t>
            </a:r>
            <a:r>
              <a:rPr lang="en-US" sz="3600" b="1" dirty="0" err="1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lley</a:t>
            </a:r>
            <a:r>
              <a:rPr lang="en-US" sz="3600" b="1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 Ballard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June 1, 1941 – May 17,  2016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Owner\Pictures\BNS 2016\Lavern.jpe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90800" y="1143000"/>
            <a:ext cx="3429226" cy="482234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LaVerne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Sutton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June 18, 1950 – January 13,  2014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riana\Desktop\0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71600" y="1066800"/>
            <a:ext cx="6274292" cy="4937187"/>
          </a:xfrm>
          <a:prstGeom prst="rect">
            <a:avLst/>
          </a:prstGeom>
          <a:noFill/>
        </p:spPr>
      </p:pic>
      <p:pic>
        <p:nvPicPr>
          <p:cNvPr id="8" name="Picture 2" descr="C:\Users\Owner\Pictures\BNS 2016\Ruth Sutto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67000" y="1066800"/>
            <a:ext cx="3657600" cy="487574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Ruth May </a:t>
            </a:r>
            <a:r>
              <a:rPr lang="en-US" sz="3600" b="1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Sutton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November 26, 1933 - March 7, 2016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0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A4917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800" y="152400"/>
            <a:ext cx="5562600" cy="6096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itka Heading" pitchFamily="2" charset="0"/>
                <a:ea typeface="+mj-ea"/>
                <a:cs typeface="Times New Roman" pitchFamily="18" charset="0"/>
              </a:rPr>
              <a:t>Ruth May </a:t>
            </a:r>
            <a:r>
              <a:rPr lang="en-US" sz="3600" b="1" dirty="0">
                <a:solidFill>
                  <a:srgbClr val="00003E"/>
                </a:solidFill>
                <a:latin typeface="Sitka Heading" pitchFamily="2" charset="0"/>
                <a:ea typeface="+mj-ea"/>
                <a:cs typeface="Times New Roman" pitchFamily="18" charset="0"/>
              </a:rPr>
              <a:t>Sutton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3E"/>
              </a:solidFill>
              <a:effectLst/>
              <a:uLnTx/>
              <a:uFillTx/>
              <a:latin typeface="Sitka Heading" pitchFamily="2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6324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ileron SemiBold" pitchFamily="50" charset="0"/>
                <a:ea typeface="Roboto Condensed Light" pitchFamily="2" charset="0"/>
                <a:cs typeface="Roboto Condensed Light" pitchFamily="2" charset="0"/>
              </a:rPr>
              <a:t>November 26, 1933 - March 7, 2016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38200"/>
            <a:ext cx="8534400" cy="0"/>
          </a:xfrm>
          <a:prstGeom prst="line">
            <a:avLst/>
          </a:prstGeom>
          <a:ln w="25400" cap="flat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Ariana\Desktop\0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71600" y="1066800"/>
            <a:ext cx="6274292" cy="493718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265</Words>
  <Application>Microsoft Office PowerPoint</Application>
  <PresentationFormat>On-screen Show (4:3)</PresentationFormat>
  <Paragraphs>42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Aileron SemiBold</vt:lpstr>
      <vt:lpstr>Aileron Light</vt:lpstr>
      <vt:lpstr>Fira Sans UltraLight</vt:lpstr>
      <vt:lpstr>Roboto Condensed Light</vt:lpstr>
      <vt:lpstr>Calibri</vt:lpstr>
      <vt:lpstr>Sitka Heading</vt:lpstr>
      <vt:lpstr>Sitka Banner</vt:lpstr>
      <vt:lpstr>Aileron Bold</vt:lpstr>
      <vt:lpstr>Malgun Gothic Semilight</vt:lpstr>
      <vt:lpstr>Times New Roman</vt:lpstr>
      <vt:lpstr>Office Theme</vt:lpstr>
      <vt:lpstr>BNS Reflections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FUJITSU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BNS Reflections</dc:title>
  <dc:creator>Owner</dc:creator>
  <cp:lastModifiedBy>Brandon</cp:lastModifiedBy>
  <cp:revision>100</cp:revision>
  <dcterms:created xsi:type="dcterms:W3CDTF">2016-08-28T18:27:01Z</dcterms:created>
  <dcterms:modified xsi:type="dcterms:W3CDTF">2016-09-05T16:02:39Z</dcterms:modified>
</cp:coreProperties>
</file>